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4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16F30B"/>
    <a:srgbClr val="FFCC66"/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1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1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7B80A28-F700-4836-86F1-304AFC94CD8C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C02E6E9-EC4B-4FE9-B7AD-6CAC6CC95E0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E9367F-C607-495F-BC87-A4F3ECBEA4A9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4BCE4B-5587-4A06-BC8C-7E626065B6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7603E3-32D4-462E-8F2D-05D668781002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1CBF5-4960-4841-B2D1-0098DB5966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A44CFF5F-FA57-4107-B9B0-EB06C5A747F1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D19B7-D1C8-4DF2-96B5-79F6D6A992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15203885-3AEA-4AE9-A733-8391E2D68D16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61D620E-F4B8-452C-B5DA-2D2B83FD0B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FBF2B702-61C9-4DEC-959D-54289D3E6E6C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F692ECC5-0091-4EF6-B431-E28D1C3629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E233BD31-559E-413E-BB53-4E39DE128CFC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B298865-3862-4E44-BC29-6BAC445E6D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32864-DBD1-4231-8EF4-5A72349C51FA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4F50A1-28D1-4493-9BE2-220CE9000B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35DEDF4D-71F0-46A9-9428-3308A936B25E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AD51B8CD-94E5-4E7D-9293-25835F8D76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848B68E-E9D0-4085-8DD0-D6524E3F30E4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FDB0166-2A76-480F-8F56-A2E6BC89EA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BB5FF29-CFC6-4D53-9D74-8F1303C33627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4F22F0DD-DD3F-4BE4-ABA3-7838CE305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9FFF0B7-2D53-4174-9BC6-78FF7A915B15}" type="datetimeFigureOut">
              <a:rPr lang="en-US" smtClean="0"/>
              <a:pPr>
                <a:defRPr/>
              </a:pPr>
              <a:t>3/13/2012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535BF53-5AA8-484B-9FCE-4FBA91B957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ural.uv.es/rubafa/hollowmen.htm" TargetMode="External"/><Relationship Id="rId2" Type="http://schemas.openxmlformats.org/officeDocument/2006/relationships/hyperlink" Target="http://allpoetry.com/poem/8453753-The_Hollow_Men-by-T_S__Elio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rbraiman.home.att.net/li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“The Hollow </a:t>
            </a:r>
            <a:r>
              <a:rPr lang="en-US" smtClean="0"/>
              <a:t>Men</a:t>
            </a:r>
            <a:r>
              <a:rPr lang="en-US" smtClean="0"/>
              <a:t>”</a:t>
            </a:r>
            <a:br>
              <a:rPr lang="en-US" smtClean="0"/>
            </a:br>
            <a:r>
              <a:rPr lang="en-US" smtClean="0"/>
              <a:t>(part1&amp; 2)</a:t>
            </a:r>
            <a:endParaRPr 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T.S. Eliot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3376613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1000" y="39624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Agency FB" pitchFamily="34" charset="0"/>
              </a:rPr>
              <a:t>To</a:t>
            </a:r>
            <a:r>
              <a:rPr lang="en-US" sz="2400" b="1" i="1" dirty="0" smtClean="0">
                <a:latin typeface="Agency FB" pitchFamily="34" charset="0"/>
              </a:rPr>
              <a:t>:…………………………………….</a:t>
            </a:r>
            <a:endParaRPr lang="en-US" sz="2400" b="1" i="1" dirty="0">
              <a:latin typeface="Agency FB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54864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Agency FB" pitchFamily="34" charset="0"/>
              </a:rPr>
              <a:t>Prepared by: Mr. Salman Taki</a:t>
            </a:r>
            <a:endParaRPr lang="en-US" sz="2400" b="1" i="1" dirty="0"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3962400" cy="6096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sz="3200" b="1" i="1" u="sng" dirty="0" smtClean="0">
                <a:latin typeface="Agency FB" pitchFamily="34" charset="0"/>
              </a:rPr>
              <a:t>Violent souls, but only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5195888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57800" y="304800"/>
            <a:ext cx="3886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As the hollow men </a:t>
            </a:r>
          </a:p>
          <a:p>
            <a:r>
              <a:rPr lang="en-US" sz="3200" b="1" i="1" u="sng" dirty="0" smtClean="0">
                <a:latin typeface="Agency FB" pitchFamily="34" charset="0"/>
              </a:rPr>
              <a:t>The stuffed men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447800"/>
            <a:ext cx="3613150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1066800"/>
          </a:xfrm>
        </p:spPr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>
                <a:latin typeface="Agency FB" pitchFamily="34" charset="0"/>
              </a:rPr>
              <a:t>Eyes I dare not meet in dreams in death’s dream kingdom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828800"/>
            <a:ext cx="8077200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1000" y="914400"/>
            <a:ext cx="571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i="1" u="sng" dirty="0">
                <a:latin typeface="Agency FB" pitchFamily="34" charset="0"/>
                <a:cs typeface="Estrangelo Edessa" pitchFamily="66" charset="0"/>
              </a:rPr>
              <a:t>These</a:t>
            </a:r>
            <a:r>
              <a:rPr lang="en-US" sz="3200" b="1" i="1" u="sng" dirty="0">
                <a:latin typeface="Agency FB" pitchFamily="34" charset="0"/>
              </a:rPr>
              <a:t> </a:t>
            </a:r>
            <a:r>
              <a:rPr lang="en-US" sz="3200" b="1" i="1" u="sng" dirty="0">
                <a:latin typeface="Agency FB" pitchFamily="34" charset="0"/>
                <a:cs typeface="Segoe UI" pitchFamily="34" charset="0"/>
              </a:rPr>
              <a:t>do </a:t>
            </a:r>
            <a:r>
              <a:rPr lang="en-US" sz="3200" b="1" i="1" u="sng" dirty="0" smtClean="0">
                <a:latin typeface="Agency FB" pitchFamily="34" charset="0"/>
                <a:cs typeface="Segoe UI" pitchFamily="34" charset="0"/>
              </a:rPr>
              <a:t>not </a:t>
            </a:r>
            <a:r>
              <a:rPr lang="en-US" sz="3200" b="1" i="1" u="sng" dirty="0">
                <a:latin typeface="Agency FB" pitchFamily="34" charset="0"/>
              </a:rPr>
              <a:t>appear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3352800" cy="609600"/>
          </a:xfrm>
        </p:spPr>
        <p:txBody>
          <a:bodyPr>
            <a:noAutofit/>
          </a:bodyPr>
          <a:lstStyle/>
          <a:p>
            <a:pPr>
              <a:buFont typeface="Wingdings 2" pitchFamily="18" charset="2"/>
              <a:buNone/>
            </a:pPr>
            <a:r>
              <a:rPr lang="en-US" sz="3200" b="1" i="1" u="sng" dirty="0" smtClean="0">
                <a:latin typeface="Agency FB" pitchFamily="34" charset="0"/>
              </a:rPr>
              <a:t>There, </a:t>
            </a:r>
            <a:endParaRPr lang="en-US" sz="3200" b="1" i="1" u="sng" dirty="0" smtClean="0">
              <a:latin typeface="Agency FB" pitchFamily="34" charset="0"/>
              <a:cs typeface="Tunga" pitchFamily="2" charset="0"/>
            </a:endParaRPr>
          </a:p>
          <a:p>
            <a:pPr>
              <a:buFont typeface="Wingdings 2" pitchFamily="18" charset="2"/>
              <a:buNone/>
            </a:pPr>
            <a:endParaRPr lang="en-US" sz="3200" b="1" i="1" u="sng" dirty="0" smtClean="0"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219200"/>
            <a:ext cx="7162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u="sng" dirty="0" smtClean="0">
                <a:latin typeface="Agency FB" pitchFamily="34" charset="0"/>
              </a:rPr>
              <a:t>The eyes are sunlight on </a:t>
            </a:r>
            <a:r>
              <a:rPr lang="en-US" sz="2800" b="1" i="1" u="sng" dirty="0">
                <a:latin typeface="Agency FB" pitchFamily="34" charset="0"/>
              </a:rPr>
              <a:t>a </a:t>
            </a:r>
            <a:r>
              <a:rPr lang="en-US" sz="2800" b="1" i="1" u="sng" dirty="0" smtClean="0">
                <a:latin typeface="Agency FB" pitchFamily="34" charset="0"/>
              </a:rPr>
              <a:t> broken column</a:t>
            </a:r>
            <a:endParaRPr lang="en-US" sz="3600" b="1" i="1" u="sng" dirty="0">
              <a:solidFill>
                <a:schemeClr val="bg2">
                  <a:lumMod val="60000"/>
                  <a:lumOff val="40000"/>
                </a:schemeClr>
              </a:solidFill>
              <a:latin typeface="Agency FB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905000"/>
            <a:ext cx="5181600" cy="42751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4419600" cy="609600"/>
          </a:xfrm>
        </p:spPr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/>
              <a:t>There, is a tree</a:t>
            </a:r>
            <a:endParaRPr lang="en-US" sz="3200" b="1" i="1" u="sng" dirty="0" smtClean="0">
              <a:latin typeface="Lucida Handwriting" pitchFamily="66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3200" b="1" i="1" u="sng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00600" y="152400"/>
            <a:ext cx="4343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i="1" u="sng" dirty="0">
                <a:latin typeface="Agency FB" pitchFamily="34" charset="0"/>
              </a:rPr>
              <a:t>And voices </a:t>
            </a:r>
            <a:r>
              <a:rPr lang="en-US" sz="3200" b="1" i="1" u="sng" dirty="0" smtClean="0">
                <a:latin typeface="Agency FB" pitchFamily="34" charset="0"/>
              </a:rPr>
              <a:t>are In the </a:t>
            </a:r>
            <a:r>
              <a:rPr lang="en-US" sz="3200" b="1" i="1" u="sng" dirty="0" smtClean="0">
                <a:latin typeface="Agency FB" pitchFamily="34" charset="0"/>
                <a:cs typeface="Segoe UI" pitchFamily="34" charset="0"/>
              </a:rPr>
              <a:t>wind’s</a:t>
            </a:r>
            <a:r>
              <a:rPr lang="en-US" sz="3200" b="1" i="1" u="sng" dirty="0" smtClean="0">
                <a:latin typeface="Agency FB" pitchFamily="34" charset="0"/>
              </a:rPr>
              <a:t> </a:t>
            </a:r>
          </a:p>
          <a:p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9061" y="914400"/>
            <a:ext cx="4143375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91000"/>
            <a:ext cx="42672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914400"/>
            <a:ext cx="4267200" cy="2632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04800" y="35814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Swinging</a:t>
            </a:r>
            <a:endParaRPr lang="en-US" sz="3200" b="1" i="1" u="sng" dirty="0">
              <a:latin typeface="Agency FB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36576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Singing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4191000"/>
            <a:ext cx="4191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" y="990600"/>
            <a:ext cx="4191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i="1" u="sng" dirty="0">
                <a:latin typeface="Agency FB" pitchFamily="34" charset="0"/>
              </a:rPr>
              <a:t>Than a fading star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8077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3048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More distant and more solemn </a:t>
            </a:r>
            <a:endParaRPr lang="en-US" sz="3200" b="1" i="1" u="sng" dirty="0"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22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362200"/>
            <a:ext cx="3048000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28600" y="381000"/>
            <a:ext cx="350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Let me be no nearer</a:t>
            </a:r>
          </a:p>
          <a:p>
            <a:r>
              <a:rPr lang="en-US" sz="3200" b="1" i="1" u="sng" dirty="0" smtClean="0">
                <a:latin typeface="Agency FB" pitchFamily="34" charset="0"/>
              </a:rPr>
              <a:t>In death’s dream kingdom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362200"/>
            <a:ext cx="4224338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267200" y="609600"/>
            <a:ext cx="373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smtClean="0">
                <a:latin typeface="Agency FB" pitchFamily="34" charset="0"/>
              </a:rPr>
              <a:t>Let me also wear such deliberate disguises</a:t>
            </a:r>
            <a:endParaRPr lang="en-US" sz="3200" b="1" i="1" u="sng" dirty="0"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457200"/>
            <a:ext cx="4495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u="sng" dirty="0">
                <a:latin typeface="+mn-lt"/>
              </a:rPr>
              <a:t>Rat’s coat, </a:t>
            </a:r>
            <a:r>
              <a:rPr lang="en-US" sz="3200" b="1" i="1" u="sng" dirty="0" smtClean="0">
                <a:latin typeface="+mn-lt"/>
              </a:rPr>
              <a:t>crow skin, </a:t>
            </a:r>
            <a:r>
              <a:rPr lang="en-US" sz="3200" b="1" i="1" u="sng" dirty="0">
                <a:latin typeface="+mn-lt"/>
              </a:rPr>
              <a:t>crossed staves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438400"/>
            <a:ext cx="4267200" cy="4048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438400"/>
            <a:ext cx="333375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800600" y="381000"/>
            <a:ext cx="3429000" cy="1676400"/>
          </a:xfrm>
        </p:spPr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>
                <a:latin typeface="Agency FB" pitchFamily="34" charset="0"/>
              </a:rPr>
              <a:t>In a field behaving as the wind behaves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>
                <a:latin typeface="Agency FB" pitchFamily="34" charset="0"/>
              </a:rPr>
              <a:t>No nearer-</a:t>
            </a:r>
            <a:endParaRPr lang="en-US" sz="3200" b="1" i="1" u="sng" dirty="0"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3886200" cy="6858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sz="3200" b="1" i="1" u="sng" dirty="0" smtClean="0">
                <a:latin typeface="Agency FB" pitchFamily="34" charset="0"/>
              </a:rPr>
              <a:t>Not that final meeting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19600" y="533400"/>
            <a:ext cx="4419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u="sng" dirty="0">
                <a:latin typeface="Agency FB" pitchFamily="34" charset="0"/>
              </a:rPr>
              <a:t>In the </a:t>
            </a:r>
            <a:r>
              <a:rPr lang="en-US" sz="3200" b="1" i="1" u="sng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gency FB" pitchFamily="34" charset="0"/>
              </a:rPr>
              <a:t>twilight</a:t>
            </a:r>
            <a:r>
              <a:rPr lang="en-US" sz="3200" b="1" i="1" u="sng" dirty="0"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</a:effectLst>
                <a:latin typeface="Agency FB" pitchFamily="34" charset="0"/>
              </a:rPr>
              <a:t> </a:t>
            </a:r>
            <a:r>
              <a:rPr lang="en-US" sz="3200" b="1" i="1" u="sng" dirty="0" smtClean="0"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</a:effectLst>
                <a:latin typeface="Agency FB" pitchFamily="34" charset="0"/>
              </a:rPr>
              <a:t>kingdom</a:t>
            </a:r>
            <a:endParaRPr lang="en-US" sz="3200" b="1" i="1" u="sng" strike="sngStrike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gency FB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3733800" cy="5367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19200"/>
            <a:ext cx="4267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http://allpoetry.com/poem/8453753-The_Hollow_Men-by-T_S__Eliot</a:t>
            </a:r>
            <a:endParaRPr lang="en-US" dirty="0" smtClean="0"/>
          </a:p>
          <a:p>
            <a:r>
              <a:rPr lang="en-US" dirty="0" smtClean="0"/>
              <a:t>Google.images.com</a:t>
            </a:r>
          </a:p>
          <a:p>
            <a:r>
              <a:rPr lang="en-US" dirty="0" smtClean="0">
                <a:hlinkClick r:id="rId3"/>
              </a:rPr>
              <a:t>http://mural.uv.es/rubafa/hollowmen.htm</a:t>
            </a:r>
            <a:endParaRPr lang="en-US" dirty="0" smtClean="0"/>
          </a:p>
          <a:p>
            <a:r>
              <a:rPr lang="en-US" dirty="0" smtClean="0"/>
              <a:t>http://answers.yahoo.com/question/index?qid=20090101111824AA1CvHx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T.S. Eliot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Thomas Stearns Eliot(September 26, 1888 – January 4, 1965) was a playwright, literary critic, and an important English-language poet of the 20th century.</a:t>
            </a:r>
          </a:p>
          <a:p>
            <a:r>
              <a:rPr lang="en-US" dirty="0" smtClean="0"/>
              <a:t>"It wouldn't be what it is, and I imagine it wouldn't be so good ... if I'd been born in England, and it wouldn't be what it is if I'd stayed in America. It's a combination of things. But in its sources, in its emotional springs, it comes from America."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4191000" cy="6096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sz="3200" b="1" i="1" u="sng" dirty="0" smtClean="0">
                <a:latin typeface="Agency FB" pitchFamily="34" charset="0"/>
              </a:rPr>
              <a:t>We are the </a:t>
            </a:r>
            <a:r>
              <a:rPr lang="en-US" sz="3200" b="1" i="1" u="sng" dirty="0" smtClean="0">
                <a:latin typeface="Agency FB" pitchFamily="34" charset="0"/>
                <a:hlinkClick r:id="rId2"/>
              </a:rPr>
              <a:t>hollow men</a:t>
            </a:r>
            <a:endParaRPr lang="en-US" sz="3200" b="1" i="1" u="sng" dirty="0" smtClean="0"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7200" y="685800"/>
            <a:ext cx="41148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i="1" u="sng" dirty="0">
                <a:latin typeface="Agency FB" pitchFamily="34" charset="0"/>
              </a:rPr>
              <a:t>We are </a:t>
            </a:r>
            <a:r>
              <a:rPr lang="en-US" sz="3200" b="1" i="1" u="sng" dirty="0" smtClean="0">
                <a:latin typeface="Agency FB" pitchFamily="34" charset="0"/>
              </a:rPr>
              <a:t>the stuffed</a:t>
            </a:r>
            <a:r>
              <a:rPr lang="en-US" sz="3000" b="1" i="1" u="sng" dirty="0" smtClean="0">
                <a:latin typeface="Agency FB" pitchFamily="34" charset="0"/>
              </a:rPr>
              <a:t>  </a:t>
            </a:r>
            <a:r>
              <a:rPr lang="en-US" sz="3000" b="1" i="1" u="sng" dirty="0">
                <a:latin typeface="Agency FB" pitchFamily="34" charset="0"/>
              </a:rPr>
              <a:t>men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676400"/>
            <a:ext cx="320040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676400"/>
            <a:ext cx="3124200" cy="44916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762000"/>
            <a:ext cx="3124200" cy="457200"/>
          </a:xfrm>
        </p:spPr>
        <p:txBody>
          <a:bodyPr>
            <a:normAutofit fontScale="92500" lnSpcReduction="20000"/>
          </a:bodyPr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95400" y="5867400"/>
            <a:ext cx="6019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i="1" u="sng" dirty="0" smtClean="0">
                <a:latin typeface="Agency FB" pitchFamily="34" charset="0"/>
              </a:rPr>
              <a:t>Head piece </a:t>
            </a:r>
            <a:r>
              <a:rPr lang="en-US" sz="3200" b="1" i="1" u="sng" dirty="0">
                <a:latin typeface="Agency FB" pitchFamily="34" charset="0"/>
              </a:rPr>
              <a:t>filled with straw. Alas!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19200"/>
            <a:ext cx="6567488" cy="4198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19400" y="228600"/>
            <a:ext cx="3581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 u="sng" dirty="0">
                <a:latin typeface="Agency FB" pitchFamily="34" charset="0"/>
              </a:rPr>
              <a:t>  </a:t>
            </a:r>
            <a:r>
              <a:rPr lang="en-US" sz="3200" b="1" i="1" u="sng" dirty="0" smtClean="0">
                <a:latin typeface="Agency FB" pitchFamily="34" charset="0"/>
              </a:rPr>
              <a:t> Leaning  Together</a:t>
            </a:r>
            <a:endParaRPr lang="en-US" sz="3200" b="1" u="sng" dirty="0"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4038600" cy="1752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b="1" i="1" u="sng" dirty="0" smtClean="0">
                <a:latin typeface="Agency FB" pitchFamily="34" charset="0"/>
                <a:cs typeface="Times New Roman" pitchFamily="18" charset="0"/>
              </a:rPr>
              <a:t>Our dried voices, when </a:t>
            </a:r>
            <a:r>
              <a:rPr lang="en-US" sz="3200" b="1" i="1" u="sng" dirty="0" smtClean="0">
                <a:latin typeface="Agency FB" pitchFamily="34" charset="0"/>
              </a:rPr>
              <a:t>We whisper together</a:t>
            </a:r>
          </a:p>
          <a:p>
            <a:pPr>
              <a:buFont typeface="Wingdings 2" pitchFamily="18" charset="2"/>
              <a:buNone/>
            </a:pPr>
            <a:endParaRPr lang="en-US" sz="3200" b="1" i="1" u="sng" dirty="0" smtClean="0">
              <a:latin typeface="Agency FB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0" y="533400"/>
            <a:ext cx="2590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u="sng" dirty="0">
                <a:latin typeface="Agency FB" pitchFamily="34" charset="0"/>
              </a:rPr>
              <a:t>Are quiet </a:t>
            </a:r>
            <a:r>
              <a:rPr lang="en-US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itchFamily="34" charset="0"/>
              </a:rPr>
              <a:t>and </a:t>
            </a:r>
            <a:r>
              <a:rPr lang="en-US" sz="3200" b="1" i="1" u="sng" dirty="0" smtClean="0">
                <a:latin typeface="Agency FB" pitchFamily="34" charset="0"/>
              </a:rPr>
              <a:t>meaningless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98608"/>
            <a:ext cx="3200400" cy="4830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38600" y="2743200"/>
            <a:ext cx="2133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dirty="0" smtClean="0">
                <a:latin typeface="Book Antiqua" pitchFamily="18" charset="0"/>
              </a:rPr>
              <a:t>____</a:t>
            </a:r>
            <a:endParaRPr lang="en-US" sz="4400" dirty="0">
              <a:latin typeface="Book Antiqua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24400" y="2819400"/>
            <a:ext cx="1905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latin typeface="Book Antiqua" pitchFamily="18" charset="0"/>
              </a:rPr>
              <a:t>&gt;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752600"/>
            <a:ext cx="3124200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allAtOnce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3124200"/>
            <a:ext cx="9296400" cy="99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b="1" i="1" u="sng" dirty="0" smtClean="0">
                <a:latin typeface="Agency FB" pitchFamily="34" charset="0"/>
              </a:rPr>
              <a:t>As wind in dry grass-Or rats’ feet over broken glass-In our dry cellar</a:t>
            </a:r>
          </a:p>
          <a:p>
            <a:pPr>
              <a:buFont typeface="Wingdings 2" pitchFamily="18" charset="2"/>
              <a:buNone/>
            </a:pPr>
            <a:endParaRPr lang="en-US" b="1" i="1" u="sng" dirty="0" smtClean="0">
              <a:latin typeface="Agency FB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81272"/>
            <a:ext cx="9144000" cy="27767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57200" y="152400"/>
            <a:ext cx="6248400" cy="685800"/>
          </a:xfrm>
        </p:spPr>
        <p:txBody>
          <a:bodyPr>
            <a:normAutofit/>
          </a:bodyPr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b="1" i="1" u="sng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gency FB" pitchFamily="34" charset="0"/>
              </a:rPr>
              <a:t>Shape</a:t>
            </a:r>
            <a:r>
              <a:rPr lang="en-US" b="1" i="1" u="sng" dirty="0" smtClean="0">
                <a:latin typeface="Agency FB" pitchFamily="34" charset="0"/>
              </a:rPr>
              <a:t> without form, </a:t>
            </a:r>
            <a:r>
              <a:rPr lang="en-US" b="1" i="1" u="sng" dirty="0" smtClean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gency FB" pitchFamily="34" charset="0"/>
              </a:rPr>
              <a:t>Shade </a:t>
            </a:r>
            <a:r>
              <a:rPr lang="en-US" b="1" i="1" u="sng" dirty="0" smtClean="0">
                <a:latin typeface="Agency FB" pitchFamily="34" charset="0"/>
              </a:rPr>
              <a:t>without </a:t>
            </a:r>
            <a:r>
              <a:rPr lang="en-US" b="1" i="1" u="sng" dirty="0" err="1" smtClean="0">
                <a:latin typeface="Agency FB" pitchFamily="34" charset="0"/>
              </a:rPr>
              <a:t>colour</a:t>
            </a:r>
            <a:r>
              <a:rPr lang="en-US" b="1" i="1" u="sng" dirty="0" smtClean="0">
                <a:latin typeface="Agency FB" pitchFamily="34" charset="0"/>
              </a:rPr>
              <a:t>,</a:t>
            </a:r>
            <a:endParaRPr lang="en-US" b="1" i="1" u="sng" dirty="0"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04800" y="4800600"/>
            <a:ext cx="6248400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i="1" u="sng" dirty="0" smtClean="0">
                <a:latin typeface="Agency FB" pitchFamily="34" charset="0"/>
                <a:cs typeface="Microsoft Sans Serif" pitchFamily="34" charset="0"/>
              </a:rPr>
              <a:t>Paralyzed force</a:t>
            </a:r>
            <a:r>
              <a:rPr lang="en-US" sz="3000" b="1" i="1" u="sng" dirty="0">
                <a:latin typeface="Agency FB" pitchFamily="34" charset="0"/>
                <a:cs typeface="Microsoft Sans Serif" pitchFamily="34" charset="0"/>
              </a:rPr>
              <a:t>, gesture without </a:t>
            </a:r>
            <a:r>
              <a:rPr lang="en-US" sz="3000" b="1" i="1" u="sng" dirty="0" smtClean="0">
                <a:latin typeface="Agency FB" pitchFamily="34" charset="0"/>
                <a:cs typeface="Microsoft Sans Serif" pitchFamily="34" charset="0"/>
              </a:rPr>
              <a:t>motion; </a:t>
            </a:r>
            <a:endParaRPr lang="en-US" sz="3000" b="1" i="1" u="sng" dirty="0">
              <a:latin typeface="Agency FB" pitchFamily="34" charset="0"/>
              <a:cs typeface="Microsoft Sans Serif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4800600" cy="39623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609600"/>
            <a:ext cx="3262313" cy="609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4343400" cy="609600"/>
          </a:xfrm>
        </p:spPr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>
                <a:latin typeface="Agency FB" pitchFamily="34" charset="0"/>
              </a:rPr>
              <a:t>Those who have crossed</a:t>
            </a:r>
            <a:endParaRPr lang="en-US" sz="3200" b="1" i="1" u="sng" dirty="0">
              <a:latin typeface="Agency FB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228600"/>
            <a:ext cx="36576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u="sng" dirty="0">
                <a:latin typeface="Agency FB" pitchFamily="34" charset="0"/>
              </a:rPr>
              <a:t>With direct </a:t>
            </a:r>
            <a:r>
              <a:rPr lang="en-US" sz="3200" b="1" i="1" u="sng" dirty="0" smtClean="0">
                <a:latin typeface="Agency FB" pitchFamily="34" charset="0"/>
              </a:rPr>
              <a:t>eyes, </a:t>
            </a:r>
            <a:r>
              <a:rPr lang="en-US" sz="3200" b="1" i="1" u="sng" dirty="0">
                <a:latin typeface="Agency FB" pitchFamily="34" charset="0"/>
              </a:rPr>
              <a:t>to death’s </a:t>
            </a:r>
            <a:r>
              <a:rPr lang="en-US" sz="3200" b="1" i="1" u="sng" dirty="0" smtClean="0">
                <a:latin typeface="Agency FB" pitchFamily="34" charset="0"/>
              </a:rPr>
              <a:t>other kingdom </a:t>
            </a:r>
            <a:endParaRPr lang="en-US" sz="3200" b="1" i="1" u="sng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gency FB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33528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676400"/>
            <a:ext cx="3067050" cy="439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077200" cy="685800"/>
          </a:xfrm>
        </p:spPr>
        <p:txBody>
          <a:bodyPr>
            <a:normAutofit/>
          </a:bodyPr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i="1" u="sng" dirty="0" smtClean="0">
                <a:latin typeface="Agency FB" pitchFamily="34" charset="0"/>
              </a:rPr>
              <a:t>Remember us, if at all, not as lost</a:t>
            </a:r>
            <a:endParaRPr lang="en-US" sz="3200" b="1" i="1" u="sng" dirty="0">
              <a:latin typeface="Agency FB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447800"/>
            <a:ext cx="6211888" cy="50053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3267</TotalTime>
  <Words>312</Words>
  <Application>Microsoft Office PowerPoint</Application>
  <PresentationFormat>On-screen Show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Verve</vt:lpstr>
      <vt:lpstr>“The Hollow Men” (part1&amp; 2)</vt:lpstr>
      <vt:lpstr>Who is T.S. Eliot ?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Resources: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“The Hollow Men”</dc:title>
  <dc:creator>Danielle</dc:creator>
  <cp:lastModifiedBy>USER</cp:lastModifiedBy>
  <cp:revision>162</cp:revision>
  <dcterms:created xsi:type="dcterms:W3CDTF">2008-06-01T20:04:46Z</dcterms:created>
  <dcterms:modified xsi:type="dcterms:W3CDTF">2012-03-13T16:41:00Z</dcterms:modified>
</cp:coreProperties>
</file>